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-1482" y="-90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F957C-73DF-423A-B904-12C91BE4869F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A2BF1-4E24-43D1-828E-CF29547E52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63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A2BF1-4E24-43D1-828E-CF29547E52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242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27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7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99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85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00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66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5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7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27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62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3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AFDE5-7DD4-4F55-BABF-898E115883E5}" type="datetimeFigureOut">
              <a:rPr kumimoji="1" lang="ja-JP" altLang="en-US" smtClean="0"/>
              <a:t>2015/10/30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6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0682" y="113117"/>
            <a:ext cx="8985998" cy="61939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/>
              <a:t>新たに「マイナンバー総合フリーダイヤル」を開設しました。</a:t>
            </a:r>
            <a:endParaRPr lang="ja-JP" altLang="en-US" sz="2400" b="1" dirty="0"/>
          </a:p>
        </p:txBody>
      </p:sp>
      <p:sp>
        <p:nvSpPr>
          <p:cNvPr id="34" name="角丸四角形 33"/>
          <p:cNvSpPr/>
          <p:nvPr/>
        </p:nvSpPr>
        <p:spPr>
          <a:xfrm>
            <a:off x="150071" y="1732101"/>
            <a:ext cx="8843858" cy="5062778"/>
          </a:xfrm>
          <a:prstGeom prst="roundRect">
            <a:avLst>
              <a:gd name="adj" fmla="val 8311"/>
            </a:avLst>
          </a:prstGeom>
          <a:solidFill>
            <a:schemeClr val="accent6">
              <a:lumMod val="20000"/>
              <a:lumOff val="80000"/>
              <a:alpha val="50000"/>
            </a:schemeClr>
          </a:soli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●「通知カード」「個人番号カード」に関することや、その他マイナンバー制度に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関するお問合せにお答えします。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●音声ガイダンスに従って、お聞きになりたい情報のメニューを選択してください。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既存のナビダイヤルも継続して設置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しております</a:t>
            </a: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。こちらの音声案内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でもフリー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ダイヤル</a:t>
            </a: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を紹介しています。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 平日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９：３０～２２：００　土日祝　９：３０～１７：３０ （年末年始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29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日～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日を除く）</a:t>
            </a:r>
            <a:endParaRPr lang="en-US" altLang="ja-JP" u="sng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200" dirty="0" smtClean="0">
                <a:solidFill>
                  <a:schemeClr val="tx1"/>
                </a:solidFill>
              </a:rPr>
              <a:t>      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一部ＩＰ電話等で上記ダイヤルに繋がらない場合（有料）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　　　・ マイナンバー制度に関すること 　　　　　　　　　　　　０５０－３８１６－９４０５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　　　・ 「通知カード」「個人番号カード」に関すること　　　　０５０－３８１８－１２５０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　  　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英語・中国語・韓国語・スペイン語・ポルトガル語対応のフリーダイヤル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　  　・ マイナンバー制度に関すること　　　　　  　   　　　 　０１２０－０１７８－２６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  　　・ 「通知カード」「個人番号カード」に関すること　　　 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０１２０－０１７８－２７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　　　　　　（英語以外の言語については、平日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9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30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20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00</a:t>
            </a:r>
            <a:r>
              <a:rPr lang="ja-JP" altLang="en-US" sz="1600" dirty="0" err="1" smtClean="0">
                <a:solidFill>
                  <a:schemeClr val="tx1"/>
                </a:solidFill>
                <a:latin typeface="+mn-ea"/>
              </a:rPr>
              <a:t>までの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対応となります。）</a:t>
            </a:r>
            <a:endParaRPr lang="ja-JP" altLang="en-US" sz="16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45564" y="876395"/>
            <a:ext cx="6816535" cy="73799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０１２０－９５－０１７８（無料）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9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35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道下　昌弘</dc:creator>
  <cp:lastModifiedBy>道下　昌弘</cp:lastModifiedBy>
  <cp:revision>4</cp:revision>
  <cp:lastPrinted>2015-10-28T07:21:11Z</cp:lastPrinted>
  <dcterms:created xsi:type="dcterms:W3CDTF">2015-10-26T06:38:59Z</dcterms:created>
  <dcterms:modified xsi:type="dcterms:W3CDTF">2015-10-30T12:13:48Z</dcterms:modified>
</cp:coreProperties>
</file>